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82904" y="10890448"/>
            <a:ext cx="2717606"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63762" y="530262"/>
            <a:ext cx="3039675"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82904" y="10890448"/>
            <a:ext cx="2717606"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2021-01-11T11:31:26Z</dcterms:modified>
</cp:coreProperties>
</file>