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05039" y="7762103"/>
            <a:ext cx="2105500" cy="14351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25291" y="268288"/>
            <a:ext cx="1837120" cy="5610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05039" y="7762103"/>
            <a:ext cx="2105500" cy="14351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2021-01-08T13:20:17Z</dcterms:modified>
</cp:coreProperties>
</file>