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descr="C:\Users\NEU\Desktop\Genel Sekreterlik Logo\Genel Sekreterlik Logo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57854" y="10838063"/>
            <a:ext cx="3068292" cy="20919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87876" y="530262"/>
            <a:ext cx="3191448" cy="974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descr="C:\Users\NEU\Desktop\Genel Sekreterlik Logo\Genel Sekreterlik Logo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57854" y="10886762"/>
            <a:ext cx="3068292" cy="20919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2021-01-08T13:19:50Z</dcterms:modified>
</cp:coreProperties>
</file>