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880334" y="7726058"/>
            <a:ext cx="1354909" cy="16872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729956" y="268288"/>
            <a:ext cx="1627791" cy="56102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880334" y="7726058"/>
            <a:ext cx="1354909" cy="16872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56</cp:revision>
  <dcterms:modified xsi:type="dcterms:W3CDTF">2021-01-11T11:50:53Z</dcterms:modified>
</cp:coreProperties>
</file>