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285935" y="10890448"/>
            <a:ext cx="1911545"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69699" y="530262"/>
            <a:ext cx="2827801"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285935" y="10890448"/>
            <a:ext cx="1911545"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2021-01-11T11:50:37Z</dcterms:modified>
</cp:coreProperties>
</file>