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986688" y="7798066"/>
            <a:ext cx="1451816"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45708" y="230597"/>
            <a:ext cx="1780228" cy="6137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986688" y="7798066"/>
            <a:ext cx="1451816"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55</cp:revision>
  <dcterms:modified xsi:type="dcterms:W3CDTF">2021-01-04T08:23:44Z</dcterms:modified>
</cp:coreProperties>
</file>