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5" d="100"/>
          <a:sy n="55" d="100"/>
        </p:scale>
        <p:origin x="-558" y="-96"/>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8"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1217575" y="10958305"/>
            <a:ext cx="2048264" cy="238041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extLst/>
          </a:blip>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extLst/>
          </a:blip>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extLst/>
          </a:blip>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0" name="Picture 2"/>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954573" y="433171"/>
            <a:ext cx="3388555" cy="116824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1217575" y="10958305"/>
            <a:ext cx="2048264" cy="238041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NEU</cp:lastModifiedBy>
  <cp:revision>55</cp:revision>
  <dcterms:modified xsi:type="dcterms:W3CDTF">2021-01-04T08:24:17Z</dcterms:modified>
</cp:coreProperties>
</file>