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92827" y="7726058"/>
            <a:ext cx="1729924"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7744" y="268288"/>
            <a:ext cx="1764881" cy="6046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92827" y="7726058"/>
            <a:ext cx="1729924"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2021-01-08T13:11:10Z</dcterms:modified>
</cp:coreProperties>
</file>