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021394" y="10890448"/>
            <a:ext cx="244062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61224" y="530262"/>
            <a:ext cx="2844751"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021394" y="10890448"/>
            <a:ext cx="244062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2021-01-08T13:11:24Z</dcterms:modified>
</cp:coreProperties>
</file>