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05039" y="7747177"/>
            <a:ext cx="2105500" cy="16450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17751" y="273366"/>
            <a:ext cx="1852201" cy="55087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05039" y="7747177"/>
            <a:ext cx="2105500" cy="16450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56</cp:revision>
  <dcterms:modified xsi:type="dcterms:W3CDTF">2021-01-08T13:36:27Z</dcterms:modified>
</cp:coreProperties>
</file>