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920242"/>
            <a:ext cx="2970501" cy="23208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39084"/>
            <a:ext cx="3217648" cy="9569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6457" y="10920242"/>
            <a:ext cx="2970501" cy="23208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2021-01-08T13:36:41Z</dcterms:modified>
</cp:coreProperties>
</file>