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56888" y="7083950"/>
            <a:ext cx="2072998"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46708" y="196280"/>
            <a:ext cx="1939273" cy="6922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56888" y="7083950"/>
            <a:ext cx="2072998"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4</cp:revision>
  <dcterms:modified xsi:type="dcterms:W3CDTF">2020-09-24T15:35:32Z</dcterms:modified>
</cp:coreProperties>
</file>