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957835" y="9836739"/>
            <a:ext cx="3082065" cy="30871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47254" y="549275"/>
            <a:ext cx="2522937" cy="901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823848" y="9836739"/>
            <a:ext cx="3082065" cy="30871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cp:revision>
  <dcterms:modified xsi:type="dcterms:W3CDTF">2020-09-24T15:48:35Z</dcterms:modified>
</cp:coreProperties>
</file>