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8604" y="7083950"/>
            <a:ext cx="2069565"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47873" y="196280"/>
            <a:ext cx="1936943" cy="6922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8604" y="7083950"/>
            <a:ext cx="2069565" cy="2072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cp:revision>
  <dcterms:modified xsi:type="dcterms:W3CDTF">2020-09-24T15:49:04Z</dcterms:modified>
</cp:coreProperties>
</file>