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79832" y="9839294"/>
            <a:ext cx="3082065" cy="30820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67779" y="617072"/>
            <a:ext cx="3122551" cy="9257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79832" y="9839294"/>
            <a:ext cx="3082065" cy="30820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33</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11</cp:revision>
  <dcterms:modified xsi:type="dcterms:W3CDTF">2021-03-08T14:16:04Z</dcterms:modified>
</cp:coreProperties>
</file>