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58604" y="7085666"/>
            <a:ext cx="2069565" cy="20695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63630" y="259945"/>
            <a:ext cx="1905427" cy="5649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58604" y="7085666"/>
            <a:ext cx="2069565" cy="20695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33</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12</cp:revision>
  <dcterms:modified xsi:type="dcterms:W3CDTF">2021-03-08T14:16:17Z</dcterms:modified>
</cp:coreProperties>
</file>