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0317" y="7087379"/>
            <a:ext cx="2066138" cy="20661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93388" y="283768"/>
            <a:ext cx="1645912" cy="5172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0317" y="7087379"/>
            <a:ext cx="2066138" cy="20661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11</cp:revision>
  <dcterms:modified xsi:type="dcterms:W3CDTF">2020-09-24T17:11:24Z</dcterms:modified>
</cp:coreProperties>
</file>