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8367" y="9841845"/>
            <a:ext cx="3076962" cy="30769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480421" y="656113"/>
            <a:ext cx="2697268" cy="8477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8367" y="9841845"/>
            <a:ext cx="3076962" cy="30769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11</cp:revision>
  <dcterms:modified xsi:type="dcterms:W3CDTF">2020-09-24T17:11:05Z</dcterms:modified>
</cp:coreProperties>
</file>