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8367" y="9844443"/>
            <a:ext cx="3076962" cy="30717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428681" y="571647"/>
            <a:ext cx="2587564" cy="9517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8367" y="9844443"/>
            <a:ext cx="3076962" cy="30717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17</cp:revision>
  <dcterms:modified xsi:type="dcterms:W3CDTF">2021-03-08T14:16:41Z</dcterms:modified>
</cp:coreProperties>
</file>