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0317" y="7089124"/>
            <a:ext cx="2066138" cy="20626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71552" y="268288"/>
            <a:ext cx="1582376" cy="5820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0317" y="7089124"/>
            <a:ext cx="2066138" cy="20626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16</cp:revision>
  <dcterms:modified xsi:type="dcterms:W3CDTF">2021-03-08T14:16:52Z</dcterms:modified>
</cp:coreProperties>
</file>