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70686"/>
            <a:ext cx="2451202" cy="5662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17</cp:revision>
  <dcterms:modified xsi:type="dcterms:W3CDTF">2022-12-07T13:22:25Z</dcterms:modified>
</cp:coreProperties>
</file>