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descr="C:\Users\NEU\Desktop\Ahmet Cengiz Logo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3498" y="7071758"/>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2050" name="Picture 2" descr="C:\Users\NEU\Desktop\Ahmet Cengiz Logo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7704" y="234593"/>
            <a:ext cx="2592288" cy="6097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descr="C:\Users\NEU\Desktop\Ahmet Cengiz Logo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50272" y="7071758"/>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cp:revision>
  <dcterms:modified xsi:type="dcterms:W3CDTF">2020-09-24T14:58:53Z</dcterms:modified>
</cp:coreProperties>
</file>