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descr="C:\Users\NEU\Desktop\Ahmet Cengiz Logo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81394" y="9843936"/>
            <a:ext cx="3206750" cy="32067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2050" name="Picture 2" descr="C:\Users\NEU\Desktop\Ahmet Cengiz Logo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2728" y="556744"/>
            <a:ext cx="3786188" cy="8905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descr="C:\Users\NEU\Desktop\Ahmet Cengiz Logo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81394" y="9843936"/>
            <a:ext cx="3206750" cy="32067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2</cp:revision>
  <dcterms:modified xsi:type="dcterms:W3CDTF">2020-09-24T14:58:34Z</dcterms:modified>
</cp:coreProperties>
</file>