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63735" y="7090797"/>
            <a:ext cx="205930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67158" y="300397"/>
            <a:ext cx="1587398" cy="51778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63735" y="7090797"/>
            <a:ext cx="205930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17</cp:revision>
  <dcterms:modified xsi:type="dcterms:W3CDTF">2020-09-24T20:26:54Z</dcterms:modified>
</cp:coreProperties>
</file>