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345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20567" y="549531"/>
            <a:ext cx="2774538" cy="9050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18</cp:revision>
  <dcterms:modified xsi:type="dcterms:W3CDTF">2020-09-24T20:26:36Z</dcterms:modified>
</cp:coreProperties>
</file>