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680" y="114"/>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0317" y="7087379"/>
            <a:ext cx="2066138" cy="20661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00292" y="278793"/>
            <a:ext cx="1446922" cy="5184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44374" y="7087379"/>
            <a:ext cx="2066138" cy="20661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MERVE</cp:lastModifiedBy>
  <cp:revision>14</cp:revision>
  <dcterms:modified xsi:type="dcterms:W3CDTF">2023-05-04T09:18:37Z</dcterms:modified>
</cp:coreProperties>
</file>