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636" y="108"/>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38367" y="9841845"/>
            <a:ext cx="3076962" cy="30769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479151" y="529707"/>
            <a:ext cx="2790161" cy="9997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27206" y="9841845"/>
            <a:ext cx="3076962" cy="30769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MERVE</cp:lastModifiedBy>
  <cp:revision>14</cp:revision>
  <dcterms:modified xsi:type="dcterms:W3CDTF">2023-05-04T09:17:58Z</dcterms:modified>
</cp:coreProperties>
</file>