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6" y="497169"/>
            <a:ext cx="3308721" cy="10097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20</cp:revision>
  <dcterms:modified xsi:type="dcterms:W3CDTF">2020-09-24T20:38:32Z</dcterms:modified>
</cp:coreProperties>
</file>