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3735"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91531" y="324511"/>
            <a:ext cx="1538651" cy="4695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3735"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19</cp:revision>
  <dcterms:modified xsi:type="dcterms:W3CDTF">2020-09-24T20:39:58Z</dcterms:modified>
</cp:coreProperties>
</file>