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737514" y="347644"/>
            <a:ext cx="1732438" cy="4809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 xmlns:ma14="http://schemas.microsoft.com/office/mac/drawingml/2011/main"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1211"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21</cp:revision>
  <dcterms:modified xsi:type="dcterms:W3CDTF">2020-09-24T20:55:29Z</dcterms:modified>
</cp:coreProperties>
</file>