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ma14="http://schemas.microsoft.com/office/mac/drawingml/2011/main" xmlns=""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74776" y="542758"/>
            <a:ext cx="3308721" cy="9185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ma14="http://schemas.microsoft.com/office/mac/drawingml/2011/main" xmlns=""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37387"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22</cp:revision>
  <dcterms:modified xsi:type="dcterms:W3CDTF">2020-09-24T20:55:12Z</dcterms:modified>
</cp:coreProperties>
</file>