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65366" y="268288"/>
            <a:ext cx="1631611" cy="5835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23</cp:revision>
  <dcterms:modified xsi:type="dcterms:W3CDTF">2020-09-24T22:05:40Z</dcterms:modified>
</cp:coreProperties>
</file>