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545061" y="542758"/>
            <a:ext cx="2568150" cy="9185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24</cp:revision>
  <dcterms:modified xsi:type="dcterms:W3CDTF">2020-09-24T22:05:26Z</dcterms:modified>
</cp:coreProperties>
</file>