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extLst>
    <p:ext uri="{EFAFB233-063F-42B5-8137-9DF3F51BA10A}">
      <p15:sldGuideLst xmlns:p15="http://schemas.microsoft.com/office/powerpoint/2012/main">
        <p15:guide id="1" orient="horz" pos="4320">
          <p15:clr>
            <a:srgbClr val="A4A3A4"/>
          </p15:clr>
        </p15:guide>
        <p15:guide id="2" pos="76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37" d="100"/>
          <a:sy n="37" d="100"/>
        </p:scale>
        <p:origin x="774" y="90"/>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8"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607824" y="10890448"/>
            <a:ext cx="3239646" cy="219782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extLst/>
          </a:blip>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extLst/>
          </a:blip>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extLst/>
          </a:blip>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0"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526704" y="435202"/>
            <a:ext cx="4486838" cy="112984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607824" y="10890448"/>
            <a:ext cx="3239646" cy="219782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3</vt:i4>
      </vt:variant>
    </vt:vector>
  </HeadingPairs>
  <TitlesOfParts>
    <vt:vector size="7" baseType="lpstr">
      <vt:lpstr>Helvetica</vt:lpstr>
      <vt:lpstr>Helvetica Light</vt:lpstr>
      <vt:lpstr>Helvetica Neue</vt:lpstr>
      <vt:lpstr>White</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NEU</cp:lastModifiedBy>
  <cp:revision>56</cp:revision>
  <dcterms:modified xsi:type="dcterms:W3CDTF">2021-10-06T12:53:45Z</dcterms:modified>
</cp:coreProperties>
</file>