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2" d="100"/>
          <a:sy n="52" d="100"/>
        </p:scale>
        <p:origin x="1482" y="96"/>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22280" y="7757120"/>
            <a:ext cx="2335116" cy="15841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81720" y="237624"/>
            <a:ext cx="2385747" cy="6007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22280" y="7757120"/>
            <a:ext cx="2335116" cy="15841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56</cp:revision>
  <dcterms:modified xsi:type="dcterms:W3CDTF">2021-10-06T12:54:29Z</dcterms:modified>
</cp:coreProperties>
</file>