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42461" y="9854768"/>
            <a:ext cx="3056633" cy="30511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030760" y="477454"/>
            <a:ext cx="3674003" cy="104916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42461" y="9854768"/>
            <a:ext cx="3056633" cy="30511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38</cp:revision>
  <dcterms:modified xsi:type="dcterms:W3CDTF">2020-09-25T12:18:38Z</dcterms:modified>
</cp:coreProperties>
</file>