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4618" y="7096056"/>
            <a:ext cx="2052487" cy="20487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83331" y="330733"/>
            <a:ext cx="1642605" cy="46907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4618" y="7096056"/>
            <a:ext cx="2052487" cy="20487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36</cp:revision>
  <dcterms:modified xsi:type="dcterms:W3CDTF">2020-09-25T12:18:53Z</dcterms:modified>
</cp:coreProperties>
</file>