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8167" y="7097752"/>
            <a:ext cx="2045389" cy="20453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32348" y="344730"/>
            <a:ext cx="1544570" cy="441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8167" y="7097752"/>
            <a:ext cx="2045389" cy="20453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38</cp:revision>
  <dcterms:modified xsi:type="dcterms:W3CDTF">2020-09-25T13:09:32Z</dcterms:modified>
</cp:coreProperties>
</file>