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47746" y="9857294"/>
            <a:ext cx="3046063" cy="30460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40396" y="508762"/>
            <a:ext cx="3454730" cy="98654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47746" y="9857294"/>
            <a:ext cx="3046063" cy="30460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40</cp:revision>
  <dcterms:modified xsi:type="dcterms:W3CDTF">2020-09-25T13:09:18Z</dcterms:modified>
</cp:coreProperties>
</file>