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47746" y="9854768"/>
            <a:ext cx="3046063" cy="30511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140396" y="556265"/>
            <a:ext cx="3454730" cy="89154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47746" y="9854768"/>
            <a:ext cx="3046063" cy="30511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6</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40</cp:revision>
  <dcterms:modified xsi:type="dcterms:W3CDTF">2020-12-30T13:48:07Z</dcterms:modified>
</cp:coreProperties>
</file>