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67736" y="7726058"/>
            <a:ext cx="1669328" cy="14712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29956" y="268288"/>
            <a:ext cx="1627791" cy="5610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67736" y="7726058"/>
            <a:ext cx="1669328" cy="14712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2021-01-13T10:25:38Z</dcterms:modified>
</cp:coreProperties>
</file>