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5" d="100"/>
          <a:sy n="55" d="100"/>
        </p:scale>
        <p:origin x="-558" y="-96"/>
      </p:cViewPr>
      <p:guideLst>
        <p:guide orient="horz" pos="4320"/>
        <p:guide pos="76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741861958"/>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4833937" y="2303859"/>
            <a:ext cx="14716126" cy="4643438"/>
          </a:xfrm>
          <a:prstGeom prst="rect">
            <a:avLst/>
          </a:prstGeom>
        </p:spPr>
        <p:txBody>
          <a:bodyPr anchor="b"/>
          <a:lstStyle/>
          <a:p>
            <a:r>
              <a:t>Başlık Metni</a:t>
            </a:r>
          </a:p>
        </p:txBody>
      </p:sp>
      <p:sp>
        <p:nvSpPr>
          <p:cNvPr id="12" name="Shape 12"/>
          <p:cNvSpPr>
            <a:spLocks noGrp="1"/>
          </p:cNvSpPr>
          <p:nvPr>
            <p:ph type="body" sz="quarter" idx="1"/>
          </p:nvPr>
        </p:nvSpPr>
        <p:spPr>
          <a:xfrm>
            <a:off x="4833937" y="7072312"/>
            <a:ext cx="14716126" cy="1589485"/>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4833937" y="8947546"/>
            <a:ext cx="14716126" cy="660798"/>
          </a:xfrm>
          <a:prstGeom prst="rect">
            <a:avLst/>
          </a:prstGeom>
        </p:spPr>
        <p:txBody>
          <a:bodyPr anchor="t">
            <a:spAutoFit/>
          </a:bodyPr>
          <a:lstStyle>
            <a:lvl1pPr marL="0" indent="0" algn="ctr">
              <a:spcBef>
                <a:spcPts val="0"/>
              </a:spcBef>
              <a:buSzTx/>
              <a:buNone/>
              <a:defRPr sz="3200"/>
            </a:lvl1pPr>
          </a:lstStyle>
          <a:p>
            <a:r>
              <a:t>–Johnny Appleseed</a:t>
            </a:r>
          </a:p>
        </p:txBody>
      </p:sp>
      <p:sp>
        <p:nvSpPr>
          <p:cNvPr id="94" name="Shape 94"/>
          <p:cNvSpPr>
            <a:spLocks noGrp="1"/>
          </p:cNvSpPr>
          <p:nvPr>
            <p:ph type="body" sz="quarter" idx="14"/>
          </p:nvPr>
        </p:nvSpPr>
        <p:spPr>
          <a:xfrm>
            <a:off x="4833937" y="6000353"/>
            <a:ext cx="14716126" cy="965201"/>
          </a:xfrm>
          <a:prstGeom prst="rect">
            <a:avLst/>
          </a:prstGeom>
        </p:spPr>
        <p:txBody>
          <a:bodyPr>
            <a:spAutoFit/>
          </a:bodyPr>
          <a:lstStyle>
            <a:lvl1pPr marL="0" indent="0" algn="ctr">
              <a:spcBef>
                <a:spcPts val="0"/>
              </a:spcBef>
              <a:buSzTx/>
              <a:buNone/>
              <a:defRPr sz="52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3048000" y="0"/>
            <a:ext cx="18288000" cy="137160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sz="half" idx="13"/>
          </p:nvPr>
        </p:nvSpPr>
        <p:spPr>
          <a:xfrm>
            <a:off x="5307210" y="892968"/>
            <a:ext cx="13751720" cy="832247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4833937" y="9447609"/>
            <a:ext cx="14716126" cy="2000251"/>
          </a:xfrm>
          <a:prstGeom prst="rect">
            <a:avLst/>
          </a:prstGeom>
        </p:spPr>
        <p:txBody>
          <a:bodyPr anchor="b"/>
          <a:lstStyle/>
          <a:p>
            <a:r>
              <a:t>Başlık Metni</a:t>
            </a:r>
          </a:p>
        </p:txBody>
      </p:sp>
      <p:sp>
        <p:nvSpPr>
          <p:cNvPr id="22" name="Shape 22"/>
          <p:cNvSpPr>
            <a:spLocks noGrp="1"/>
          </p:cNvSpPr>
          <p:nvPr>
            <p:ph type="body" sz="quarter" idx="1"/>
          </p:nvPr>
        </p:nvSpPr>
        <p:spPr>
          <a:xfrm>
            <a:off x="4833937" y="11519296"/>
            <a:ext cx="14716126" cy="1589486"/>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11935814" y="13001625"/>
            <a:ext cx="494513" cy="511175"/>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4833937" y="4536281"/>
            <a:ext cx="14716126" cy="4643438"/>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12495609" y="892968"/>
            <a:ext cx="7500938" cy="11572876"/>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4387453" y="892968"/>
            <a:ext cx="7500938" cy="5607845"/>
          </a:xfrm>
          <a:prstGeom prst="rect">
            <a:avLst/>
          </a:prstGeom>
        </p:spPr>
        <p:txBody>
          <a:bodyPr anchor="b"/>
          <a:lstStyle>
            <a:lvl1pPr>
              <a:defRPr sz="8400"/>
            </a:lvl1pPr>
          </a:lstStyle>
          <a:p>
            <a:r>
              <a:t>Başlık Metni</a:t>
            </a:r>
          </a:p>
        </p:txBody>
      </p:sp>
      <p:sp>
        <p:nvSpPr>
          <p:cNvPr id="40" name="Shape 40"/>
          <p:cNvSpPr>
            <a:spLocks noGrp="1"/>
          </p:cNvSpPr>
          <p:nvPr>
            <p:ph type="body" sz="quarter" idx="1"/>
          </p:nvPr>
        </p:nvSpPr>
        <p:spPr>
          <a:xfrm>
            <a:off x="4387453" y="6697265"/>
            <a:ext cx="7500938" cy="5768579"/>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quarter" idx="13"/>
          </p:nvPr>
        </p:nvSpPr>
        <p:spPr>
          <a:xfrm>
            <a:off x="12495609" y="3661171"/>
            <a:ext cx="7500938" cy="8840392"/>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quarter" idx="1"/>
          </p:nvPr>
        </p:nvSpPr>
        <p:spPr>
          <a:xfrm>
            <a:off x="4387453" y="3661171"/>
            <a:ext cx="7500938" cy="8840392"/>
          </a:xfrm>
          <a:prstGeom prst="rect">
            <a:avLst/>
          </a:prstGeom>
        </p:spPr>
        <p:txBody>
          <a:bodyPr/>
          <a:lstStyle>
            <a:lvl1pPr marL="465364" indent="-465364">
              <a:spcBef>
                <a:spcPts val="4500"/>
              </a:spcBef>
              <a:defRPr sz="3800"/>
            </a:lvl1pPr>
            <a:lvl2pPr marL="808264" indent="-465364">
              <a:spcBef>
                <a:spcPts val="4500"/>
              </a:spcBef>
              <a:defRPr sz="3800"/>
            </a:lvl2pPr>
            <a:lvl3pPr marL="1151164" indent="-465364">
              <a:spcBef>
                <a:spcPts val="4500"/>
              </a:spcBef>
              <a:defRPr sz="3800"/>
            </a:lvl3pPr>
            <a:lvl4pPr marL="1494064" indent="-465364">
              <a:spcBef>
                <a:spcPts val="4500"/>
              </a:spcBef>
              <a:defRPr sz="3800"/>
            </a:lvl4pPr>
            <a:lvl5pPr marL="1836964" indent="-465364">
              <a:spcBef>
                <a:spcPts val="4500"/>
              </a:spcBef>
              <a:defRPr sz="3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4387453" y="1785937"/>
            <a:ext cx="15609094" cy="10144126"/>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12495609" y="7161609"/>
            <a:ext cx="7500938" cy="5304235"/>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12504353" y="1250156"/>
            <a:ext cx="7500939" cy="5304235"/>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4387453" y="1250156"/>
            <a:ext cx="7500938" cy="11215688"/>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4387453" y="625078"/>
            <a:ext cx="15609094" cy="3036094"/>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Başlık Metni</a:t>
            </a:r>
          </a:p>
        </p:txBody>
      </p:sp>
      <p:sp>
        <p:nvSpPr>
          <p:cNvPr id="3" name="Shape 3"/>
          <p:cNvSpPr>
            <a:spLocks noGrp="1"/>
          </p:cNvSpPr>
          <p:nvPr>
            <p:ph type="body" idx="1"/>
          </p:nvPr>
        </p:nvSpPr>
        <p:spPr>
          <a:xfrm>
            <a:off x="4387453" y="3661171"/>
            <a:ext cx="15609094" cy="8840392"/>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11935814" y="13010554"/>
            <a:ext cx="494513" cy="511176"/>
          </a:xfrm>
          <a:prstGeom prst="rect">
            <a:avLst/>
          </a:prstGeom>
          <a:ln w="12700">
            <a:miter lim="400000"/>
          </a:ln>
        </p:spPr>
        <p:txBody>
          <a:bodyPr wrap="none" lIns="71437" tIns="71437" rIns="71437" bIns="71437">
            <a:spAutoFit/>
          </a:bodyPr>
          <a:lstStyle>
            <a:lvl1pPr>
              <a:defRPr sz="24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9pPr>
    </p:titleStyle>
    <p:bodyStyle>
      <a:lvl1pPr marL="617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1pPr>
      <a:lvl2pPr marL="1061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2pPr>
      <a:lvl3pPr marL="1506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3pPr>
      <a:lvl4pPr marL="1950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4pPr>
      <a:lvl5pPr marL="2395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5pPr>
      <a:lvl6pPr marL="2839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6pPr>
      <a:lvl7pPr marL="3284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7pPr>
      <a:lvl8pPr marL="3728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8pPr>
      <a:lvl9pPr marL="4173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20" name="Shape 120"/>
          <p:cNvSpPr/>
          <p:nvPr/>
        </p:nvSpPr>
        <p:spPr>
          <a:xfrm>
            <a:off x="8644972" y="6088459"/>
            <a:ext cx="7094055" cy="11461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defRPr sz="66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8"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1048142" y="10890449"/>
            <a:ext cx="2287716" cy="201622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60" y="-5374"/>
            <a:ext cx="24399260" cy="2014825"/>
          </a:xfrm>
          <a:prstGeom prst="rect">
            <a:avLst/>
          </a:prstGeom>
          <a:ln w="12700">
            <a:miter lim="400000"/>
          </a:ln>
        </p:spPr>
      </p:pic>
      <p:sp>
        <p:nvSpPr>
          <p:cNvPr id="125" name="Shape 125"/>
          <p:cNvSpPr/>
          <p:nvPr/>
        </p:nvSpPr>
        <p:spPr>
          <a:xfrm>
            <a:off x="18970735" y="655637"/>
            <a:ext cx="3940200" cy="6889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lgn="r">
              <a:defRPr sz="3600" b="1">
                <a:solidFill>
                  <a:srgbClr val="FFFFFF"/>
                </a:solidFill>
                <a:latin typeface="Helvetica"/>
                <a:ea typeface="Helvetica"/>
                <a:cs typeface="Helvetica"/>
                <a:sym typeface="Helvetica"/>
              </a:defRPr>
            </a:lvl1pPr>
          </a:lstStyle>
          <a:p>
            <a:r>
              <a:rPr dirty="0"/>
              <a:t>SUNUM KONUSU</a:t>
            </a:r>
          </a:p>
        </p:txBody>
      </p:sp>
      <p:pic>
        <p:nvPicPr>
          <p:cNvPr id="126" name="pasted-image.pdf"/>
          <p:cNvPicPr>
            <a:picLocks noChangeAspect="1"/>
          </p:cNvPicPr>
          <p:nvPr/>
        </p:nvPicPr>
        <p:blipFill>
          <a:blip r:embed="rId3">
            <a:extLst/>
          </a:blip>
          <a:srcRect t="9906" b="9906"/>
          <a:stretch>
            <a:fillRect/>
          </a:stretch>
        </p:blipFill>
        <p:spPr>
          <a:xfrm>
            <a:off x="-5002" y="2757836"/>
            <a:ext cx="24373743" cy="9647451"/>
          </a:xfrm>
          <a:prstGeom prst="rect">
            <a:avLst/>
          </a:prstGeom>
          <a:ln w="12700">
            <a:miter lim="400000"/>
          </a:ln>
        </p:spPr>
      </p:pic>
      <p:pic>
        <p:nvPicPr>
          <p:cNvPr id="127" name="pasted-image.pdf"/>
          <p:cNvPicPr>
            <a:picLocks noChangeAspect="1"/>
          </p:cNvPicPr>
          <p:nvPr/>
        </p:nvPicPr>
        <p:blipFill>
          <a:blip r:embed="rId4">
            <a:extLst/>
          </a:blip>
          <a:srcRect l="10603" t="8882" r="10603" b="26051"/>
          <a:stretch>
            <a:fillRect/>
          </a:stretch>
        </p:blipFill>
        <p:spPr>
          <a:xfrm>
            <a:off x="-15260" y="2769270"/>
            <a:ext cx="11818972" cy="6300814"/>
          </a:xfrm>
          <a:prstGeom prst="rect">
            <a:avLst/>
          </a:prstGeom>
          <a:ln w="12700">
            <a:miter lim="400000"/>
          </a:ln>
        </p:spPr>
      </p:pic>
      <p:sp>
        <p:nvSpPr>
          <p:cNvPr id="128" name="Shape 128"/>
          <p:cNvSpPr/>
          <p:nvPr/>
        </p:nvSpPr>
        <p:spPr>
          <a:xfrm>
            <a:off x="13706602" y="6111281"/>
            <a:ext cx="9254781" cy="395109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lgn="r" defTabSz="584200">
              <a:defRPr sz="22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pic>
        <p:nvPicPr>
          <p:cNvPr id="129" name="pasted-image.pdf"/>
          <p:cNvPicPr>
            <a:picLocks noChangeAspect="1"/>
          </p:cNvPicPr>
          <p:nvPr/>
        </p:nvPicPr>
        <p:blipFill>
          <a:blip r:embed="rId5">
            <a:extLst/>
          </a:blip>
          <a:stretch>
            <a:fillRect/>
          </a:stretch>
        </p:blipFill>
        <p:spPr>
          <a:xfrm>
            <a:off x="1338593" y="6014660"/>
            <a:ext cx="10474540" cy="5375084"/>
          </a:xfrm>
          <a:prstGeom prst="rect">
            <a:avLst/>
          </a:prstGeom>
          <a:ln w="12700">
            <a:miter lim="400000"/>
          </a:ln>
        </p:spPr>
      </p:pic>
      <p:sp>
        <p:nvSpPr>
          <p:cNvPr id="130" name="Shape 130"/>
          <p:cNvSpPr/>
          <p:nvPr/>
        </p:nvSpPr>
        <p:spPr>
          <a:xfrm>
            <a:off x="17203591" y="4673414"/>
            <a:ext cx="5746151" cy="1092738"/>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lgn="r" defTabSz="584200">
              <a:defRPr sz="59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0"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1369699" y="530262"/>
            <a:ext cx="2827801" cy="97461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33" name="Shape 133"/>
          <p:cNvSpPr/>
          <p:nvPr/>
        </p:nvSpPr>
        <p:spPr>
          <a:xfrm>
            <a:off x="9732807" y="6209109"/>
            <a:ext cx="4918386" cy="9048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7"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1048142" y="10890449"/>
            <a:ext cx="2287716" cy="201622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Merve</dc:creator>
  <cp:lastModifiedBy>NEU</cp:lastModifiedBy>
  <cp:revision>56</cp:revision>
  <dcterms:modified xsi:type="dcterms:W3CDTF">2021-01-13T10:25:15Z</dcterms:modified>
</cp:coreProperties>
</file>