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50082" y="9857294"/>
            <a:ext cx="3041391" cy="3046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43605" y="508762"/>
            <a:ext cx="3448311" cy="9865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50082" y="9857294"/>
            <a:ext cx="3041391" cy="3046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41</cp:revision>
  <dcterms:modified xsi:type="dcterms:W3CDTF">2020-09-25T13:23:42Z</dcterms:modified>
</cp:coreProperties>
</file>