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1596" y="-78"/>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9"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459736" y="7097752"/>
            <a:ext cx="2042251" cy="204538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extLst/>
          </a:blip>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extLst/>
          </a:blip>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extLst/>
          </a:blip>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687324" y="268288"/>
            <a:ext cx="1808891" cy="51751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7"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459736" y="7097752"/>
            <a:ext cx="2042251" cy="204538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NEU</cp:lastModifiedBy>
  <cp:revision>39</cp:revision>
  <dcterms:modified xsi:type="dcterms:W3CDTF">2020-09-25T13:23:59Z</dcterms:modified>
</cp:coreProperties>
</file>