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9736" y="7099321"/>
            <a:ext cx="2042251" cy="20422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87324" y="268518"/>
            <a:ext cx="1808891" cy="5170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9736" y="7099321"/>
            <a:ext cx="2042251" cy="20422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40</cp:revision>
  <dcterms:modified xsi:type="dcterms:W3CDTF">2020-09-25T13:54:26Z</dcterms:modified>
</cp:coreProperties>
</file>