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50082" y="9859630"/>
            <a:ext cx="3041391" cy="30413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43605" y="509201"/>
            <a:ext cx="3448311" cy="98567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50082" y="9859630"/>
            <a:ext cx="3041391" cy="30413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42</cp:revision>
  <dcterms:modified xsi:type="dcterms:W3CDTF">2020-09-25T13:54:13Z</dcterms:modified>
</cp:coreProperties>
</file>