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103768" y="10890448"/>
            <a:ext cx="4176464" cy="234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814736" y="560852"/>
            <a:ext cx="3977831" cy="8823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103768" y="10890448"/>
            <a:ext cx="4176464" cy="23464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44</cp:revision>
  <dcterms:modified xsi:type="dcterms:W3CDTF">2020-09-25T14:09:56Z</dcterms:modified>
</cp:coreProperties>
</file>