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10384" y="7736766"/>
            <a:ext cx="2984029" cy="16765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9713" y="268288"/>
            <a:ext cx="2562084" cy="5683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10384" y="7736766"/>
            <a:ext cx="2984029" cy="16765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42</cp:revision>
  <dcterms:modified xsi:type="dcterms:W3CDTF">2020-09-25T14:10:41Z</dcterms:modified>
</cp:coreProperties>
</file>