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87526" y="7829128"/>
            <a:ext cx="1829748" cy="17095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66088" y="292785"/>
            <a:ext cx="1728192" cy="53086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587526" y="7829128"/>
            <a:ext cx="1829748" cy="170951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47</cp:revision>
  <dcterms:modified xsi:type="dcterms:W3CDTF">2020-09-25T15:04:26Z</dcterms:modified>
</cp:coreProperties>
</file>