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925517" y="11034464"/>
            <a:ext cx="2532963" cy="23665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102769" y="577847"/>
            <a:ext cx="3069338" cy="94284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925516" y="11034464"/>
            <a:ext cx="2532963" cy="236652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48</cp:revision>
  <dcterms:modified xsi:type="dcterms:W3CDTF">2020-09-25T15:03:58Z</dcterms:modified>
</cp:coreProperties>
</file>